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23/11/2021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789044" y="3949148"/>
            <a:ext cx="4929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Presentación Proyecto Ciclo 4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Titulo del Proyecto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4F2693-66AC-4D24-90BE-A9252DA9EEF9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Titulo del proyecto</a:t>
            </a:r>
          </a:p>
        </p:txBody>
      </p:sp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Equipo de Trabajo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FDB5B472-8D28-4BF0-BD77-D5B5358D7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59350"/>
              </p:ext>
            </p:extLst>
          </p:nvPr>
        </p:nvGraphicFramePr>
        <p:xfrm>
          <a:off x="1024467" y="2209800"/>
          <a:ext cx="88222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453">
                  <a:extLst>
                    <a:ext uri="{9D8B030D-6E8A-4147-A177-3AD203B41FA5}">
                      <a16:colId xmlns:a16="http://schemas.microsoft.com/office/drawing/2014/main" val="4110684734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val="1914481776"/>
                    </a:ext>
                  </a:extLst>
                </a:gridCol>
                <a:gridCol w="1764453">
                  <a:extLst>
                    <a:ext uri="{9D8B030D-6E8A-4147-A177-3AD203B41FA5}">
                      <a16:colId xmlns:a16="http://schemas.microsoft.com/office/drawing/2014/main" val="1933823969"/>
                    </a:ext>
                  </a:extLst>
                </a:gridCol>
                <a:gridCol w="887307">
                  <a:extLst>
                    <a:ext uri="{9D8B030D-6E8A-4147-A177-3AD203B41FA5}">
                      <a16:colId xmlns:a16="http://schemas.microsoft.com/office/drawing/2014/main" val="3109552636"/>
                    </a:ext>
                  </a:extLst>
                </a:gridCol>
                <a:gridCol w="2641599">
                  <a:extLst>
                    <a:ext uri="{9D8B030D-6E8A-4147-A177-3AD203B41FA5}">
                      <a16:colId xmlns:a16="http://schemas.microsoft.com/office/drawing/2014/main" val="2286280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Apellido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Identificación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/>
                        <a:t>Responsabilidad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23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err="1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Delwin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Padilla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1006886939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71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Diego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Molano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1121848333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3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Karen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Castro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6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Salamanca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1052385085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3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887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Que espera lograr con su prototipo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Aquí!!!.</a:t>
            </a:r>
          </a:p>
        </p:txBody>
      </p:sp>
    </p:spTree>
    <p:extLst>
      <p:ext uri="{BB962C8B-B14F-4D97-AF65-F5344CB8AC3E}">
        <p14:creationId xmlns:p14="http://schemas.microsoft.com/office/powerpoint/2010/main" val="343393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Necesidad insatisfecha y mercado a impactar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166191" y="191017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Aquí.</a:t>
            </a:r>
          </a:p>
        </p:txBody>
      </p:sp>
    </p:spTree>
    <p:extLst>
      <p:ext uri="{BB962C8B-B14F-4D97-AF65-F5344CB8AC3E}">
        <p14:creationId xmlns:p14="http://schemas.microsoft.com/office/powerpoint/2010/main" val="417627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Vigilancia Tecnológica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Principales Ideas Encontradas: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descubrió?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se conoció?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Como aporta al proyecto la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suficiente a información encontrada?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Con que se cuenta? </a:t>
            </a:r>
            <a:r>
              <a:rPr lang="es-ES" sz="2400" dirty="0">
                <a:solidFill>
                  <a:srgbClr val="403B56"/>
                </a:solidFill>
                <a:latin typeface="Ubuntu" panose="020B0504030602030204" pitchFamily="34" charset="0"/>
              </a:rPr>
              <a:t>Detalles específicos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 habilidades, estudios y conocimientos posee, que puedan ser aplicados en el desarrollo de su prototipo?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Con que recursos cuenta para el desarrollo de su prototipo? Hable de equipos, materiales, insumos y otros que no sean dinero.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2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10508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Patrón de Arquitectura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808382" y="225472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Descripción de la arquitectura de software a utilizar? Como beneficiaria la arquitectura seleccionada a mi proyecto?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1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C1FB02-C3EC-4E92-A221-00C55B09AECD}"/>
              </a:ext>
            </a:extLst>
          </p:cNvPr>
          <p:cNvSpPr txBox="1"/>
          <p:nvPr/>
        </p:nvSpPr>
        <p:spPr>
          <a:xfrm>
            <a:off x="4267200" y="817631"/>
            <a:ext cx="577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Modelado Prototipo</a:t>
            </a:r>
            <a:endParaRPr lang="es-CO" sz="2400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85FAB-9D9A-4546-92DC-416F702CCB73}"/>
              </a:ext>
            </a:extLst>
          </p:cNvPr>
          <p:cNvSpPr txBox="1"/>
          <p:nvPr/>
        </p:nvSpPr>
        <p:spPr>
          <a:xfrm>
            <a:off x="808382" y="2254728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Copiar y pegar imágenes prediseñadas el prototipo</a:t>
            </a:r>
          </a:p>
          <a:p>
            <a:pPr algn="just"/>
            <a:endParaRPr lang="es-CO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964</TotalTime>
  <Words>159</Words>
  <Application>Microsoft Office PowerPoint</Application>
  <PresentationFormat>Panorámica</PresentationFormat>
  <Paragraphs>46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Calibri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Carlos javier Salamanca guevara</cp:lastModifiedBy>
  <cp:revision>15</cp:revision>
  <dcterms:created xsi:type="dcterms:W3CDTF">2021-04-09T17:18:33Z</dcterms:created>
  <dcterms:modified xsi:type="dcterms:W3CDTF">2021-11-24T01:15:11Z</dcterms:modified>
</cp:coreProperties>
</file>